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2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714" r:id="rId1"/>
    <p:sldMasterId id="2147483796" r:id="rId2"/>
    <p:sldMasterId id="2147483755" r:id="rId3"/>
  </p:sldMasterIdLst>
  <p:notesMasterIdLst>
    <p:notesMasterId r:id="rId15"/>
  </p:notesMasterIdLst>
  <p:sldIdLst>
    <p:sldId id="552" r:id="rId4"/>
    <p:sldId id="510" r:id="rId5"/>
    <p:sldId id="517" r:id="rId6"/>
    <p:sldId id="543" r:id="rId7"/>
    <p:sldId id="544" r:id="rId8"/>
    <p:sldId id="549" r:id="rId9"/>
    <p:sldId id="550" r:id="rId10"/>
    <p:sldId id="551" r:id="rId11"/>
    <p:sldId id="507" r:id="rId12"/>
    <p:sldId id="501" r:id="rId13"/>
    <p:sldId id="553" r:id="rId14"/>
  </p:sldIdLst>
  <p:sldSz cx="9144000" cy="5143500" type="screen16x9"/>
  <p:notesSz cx="6858000" cy="9144000"/>
  <p:embeddedFontLst>
    <p:embeddedFont>
      <p:font typeface="Calibri" pitchFamily="34" charset="0"/>
      <p:regular r:id="rId16"/>
      <p:bold r:id="rId17"/>
      <p:italic r:id="rId18"/>
      <p:boldItalic r:id="rId19"/>
    </p:embeddedFont>
    <p:embeddedFont>
      <p:font typeface="黑体" pitchFamily="49" charset="-122"/>
      <p:regular r:id="rId20"/>
    </p:embeddedFont>
    <p:embeddedFont>
      <p:font typeface="幼圆" pitchFamily="49" charset="-122"/>
      <p:regular r:id="rId21"/>
    </p:embeddedFont>
    <p:embeddedFont>
      <p:font typeface="楷体" pitchFamily="49" charset="-122"/>
      <p:regular r:id="rId22"/>
    </p:embeddedFont>
  </p:embeddedFontLst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3CC33"/>
    <a:srgbClr val="CC9900"/>
    <a:srgbClr val="FF9933"/>
    <a:srgbClr val="AFF22A"/>
    <a:srgbClr val="FFFF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704" autoAdjust="0"/>
  </p:normalViewPr>
  <p:slideViewPr>
    <p:cSldViewPr>
      <p:cViewPr>
        <p:scale>
          <a:sx n="110" d="100"/>
          <a:sy n="110" d="100"/>
        </p:scale>
        <p:origin x="-372" y="-222"/>
      </p:cViewPr>
      <p:guideLst>
        <p:guide orient="horz" pos="16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font" Target="fonts/font3.fntdata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font" Target="fonts/font6.fntdata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font" Target="fonts/font2.fntdata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font" Target="fonts/font4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font" Target="fonts/font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DB6E445A-6A84-4D9D-AA04-FE5E2ABAAF39}" type="datetimeFigureOut">
              <a:rPr lang="zh-CN" altLang="en-US"/>
              <a:pPr>
                <a:defRPr/>
              </a:pPr>
              <a:t>2019/10/14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29EE26E8-3817-4DE8-8DD7-B383E4F06E3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50940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339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67699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0698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5229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411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3713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3708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6147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1810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4320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9967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742871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607439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65294375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901307273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484752931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19086758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916655962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737825853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0338839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479564181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49917722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066515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5210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4178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9408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6256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7481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4778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256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3485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4706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1772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5284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013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2547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6253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5257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7351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7878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3105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5954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6176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2578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5915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2333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9020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7695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2242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6307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6904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5943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9075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884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008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2571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5222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4436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6178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500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6418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5835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9884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814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5973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0596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9039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74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225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532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05044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9246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0470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5267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1668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4668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430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7599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6611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34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0044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95247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9468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3554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2307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3747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5865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0890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5800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0170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6629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1193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8894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10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2564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4434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4203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2913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72469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02263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213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75557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311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9836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59085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96278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59780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96361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70968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14786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4414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8228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6113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9449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38427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7202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1061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2247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7446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4164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2393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1417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2142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1987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7042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68013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7015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6446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28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7607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730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7777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1715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372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3050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8224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25013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1636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0301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917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3008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7901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4817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3275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4579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721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0985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" Target="../slides/slid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image" Target="../media/image1.png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67.xml"/><Relationship Id="rId18" Type="http://schemas.openxmlformats.org/officeDocument/2006/relationships/slideLayout" Target="../slideLayouts/slideLayout72.xml"/><Relationship Id="rId26" Type="http://schemas.openxmlformats.org/officeDocument/2006/relationships/slideLayout" Target="../slideLayouts/slideLayout80.xml"/><Relationship Id="rId39" Type="http://schemas.openxmlformats.org/officeDocument/2006/relationships/slideLayout" Target="../slideLayouts/slideLayout93.xml"/><Relationship Id="rId21" Type="http://schemas.openxmlformats.org/officeDocument/2006/relationships/slideLayout" Target="../slideLayouts/slideLayout75.xml"/><Relationship Id="rId34" Type="http://schemas.openxmlformats.org/officeDocument/2006/relationships/slideLayout" Target="../slideLayouts/slideLayout88.xml"/><Relationship Id="rId42" Type="http://schemas.openxmlformats.org/officeDocument/2006/relationships/slideLayout" Target="../slideLayouts/slideLayout96.xml"/><Relationship Id="rId47" Type="http://schemas.openxmlformats.org/officeDocument/2006/relationships/slideLayout" Target="../slideLayouts/slideLayout101.xml"/><Relationship Id="rId50" Type="http://schemas.openxmlformats.org/officeDocument/2006/relationships/slideLayout" Target="../slideLayouts/slideLayout104.xml"/><Relationship Id="rId55" Type="http://schemas.openxmlformats.org/officeDocument/2006/relationships/theme" Target="../theme/theme2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17" Type="http://schemas.openxmlformats.org/officeDocument/2006/relationships/slideLayout" Target="../slideLayouts/slideLayout71.xml"/><Relationship Id="rId25" Type="http://schemas.openxmlformats.org/officeDocument/2006/relationships/slideLayout" Target="../slideLayouts/slideLayout79.xml"/><Relationship Id="rId33" Type="http://schemas.openxmlformats.org/officeDocument/2006/relationships/slideLayout" Target="../slideLayouts/slideLayout87.xml"/><Relationship Id="rId38" Type="http://schemas.openxmlformats.org/officeDocument/2006/relationships/slideLayout" Target="../slideLayouts/slideLayout92.xml"/><Relationship Id="rId46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56.xml"/><Relationship Id="rId16" Type="http://schemas.openxmlformats.org/officeDocument/2006/relationships/slideLayout" Target="../slideLayouts/slideLayout70.xml"/><Relationship Id="rId20" Type="http://schemas.openxmlformats.org/officeDocument/2006/relationships/slideLayout" Target="../slideLayouts/slideLayout74.xml"/><Relationship Id="rId29" Type="http://schemas.openxmlformats.org/officeDocument/2006/relationships/slideLayout" Target="../slideLayouts/slideLayout83.xml"/><Relationship Id="rId41" Type="http://schemas.openxmlformats.org/officeDocument/2006/relationships/slideLayout" Target="../slideLayouts/slideLayout95.xml"/><Relationship Id="rId54" Type="http://schemas.openxmlformats.org/officeDocument/2006/relationships/slideLayout" Target="../slideLayouts/slideLayout108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24" Type="http://schemas.openxmlformats.org/officeDocument/2006/relationships/slideLayout" Target="../slideLayouts/slideLayout78.xml"/><Relationship Id="rId32" Type="http://schemas.openxmlformats.org/officeDocument/2006/relationships/slideLayout" Target="../slideLayouts/slideLayout86.xml"/><Relationship Id="rId37" Type="http://schemas.openxmlformats.org/officeDocument/2006/relationships/slideLayout" Target="../slideLayouts/slideLayout91.xml"/><Relationship Id="rId40" Type="http://schemas.openxmlformats.org/officeDocument/2006/relationships/slideLayout" Target="../slideLayouts/slideLayout94.xml"/><Relationship Id="rId45" Type="http://schemas.openxmlformats.org/officeDocument/2006/relationships/slideLayout" Target="../slideLayouts/slideLayout99.xml"/><Relationship Id="rId53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59.xml"/><Relationship Id="rId15" Type="http://schemas.openxmlformats.org/officeDocument/2006/relationships/slideLayout" Target="../slideLayouts/slideLayout69.xml"/><Relationship Id="rId23" Type="http://schemas.openxmlformats.org/officeDocument/2006/relationships/slideLayout" Target="../slideLayouts/slideLayout77.xml"/><Relationship Id="rId28" Type="http://schemas.openxmlformats.org/officeDocument/2006/relationships/slideLayout" Target="../slideLayouts/slideLayout82.xml"/><Relationship Id="rId36" Type="http://schemas.openxmlformats.org/officeDocument/2006/relationships/slideLayout" Target="../slideLayouts/slideLayout90.xml"/><Relationship Id="rId49" Type="http://schemas.openxmlformats.org/officeDocument/2006/relationships/slideLayout" Target="../slideLayouts/slideLayout103.xml"/><Relationship Id="rId57" Type="http://schemas.openxmlformats.org/officeDocument/2006/relationships/image" Target="../media/image2.png"/><Relationship Id="rId10" Type="http://schemas.openxmlformats.org/officeDocument/2006/relationships/slideLayout" Target="../slideLayouts/slideLayout64.xml"/><Relationship Id="rId19" Type="http://schemas.openxmlformats.org/officeDocument/2006/relationships/slideLayout" Target="../slideLayouts/slideLayout73.xml"/><Relationship Id="rId31" Type="http://schemas.openxmlformats.org/officeDocument/2006/relationships/slideLayout" Target="../slideLayouts/slideLayout85.xml"/><Relationship Id="rId44" Type="http://schemas.openxmlformats.org/officeDocument/2006/relationships/slideLayout" Target="../slideLayouts/slideLayout98.xml"/><Relationship Id="rId52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slideLayout" Target="../slideLayouts/slideLayout68.xml"/><Relationship Id="rId22" Type="http://schemas.openxmlformats.org/officeDocument/2006/relationships/slideLayout" Target="../slideLayouts/slideLayout76.xml"/><Relationship Id="rId27" Type="http://schemas.openxmlformats.org/officeDocument/2006/relationships/slideLayout" Target="../slideLayouts/slideLayout81.xml"/><Relationship Id="rId30" Type="http://schemas.openxmlformats.org/officeDocument/2006/relationships/slideLayout" Target="../slideLayouts/slideLayout84.xml"/><Relationship Id="rId35" Type="http://schemas.openxmlformats.org/officeDocument/2006/relationships/slideLayout" Target="../slideLayouts/slideLayout89.xml"/><Relationship Id="rId43" Type="http://schemas.openxmlformats.org/officeDocument/2006/relationships/slideLayout" Target="../slideLayouts/slideLayout97.xml"/><Relationship Id="rId48" Type="http://schemas.openxmlformats.org/officeDocument/2006/relationships/slideLayout" Target="../slideLayouts/slideLayout102.xml"/><Relationship Id="rId56" Type="http://schemas.openxmlformats.org/officeDocument/2006/relationships/image" Target="../media/image1.png"/><Relationship Id="rId8" Type="http://schemas.openxmlformats.org/officeDocument/2006/relationships/slideLayout" Target="../slideLayouts/slideLayout62.xml"/><Relationship Id="rId51" Type="http://schemas.openxmlformats.org/officeDocument/2006/relationships/slideLayout" Target="../slideLayouts/slideLayout105.xml"/><Relationship Id="rId3" Type="http://schemas.openxmlformats.org/officeDocument/2006/relationships/slideLayout" Target="../slideLayouts/slideLayout5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slideLayout" Target="../slideLayouts/slideLayout121.xml"/><Relationship Id="rId18" Type="http://schemas.openxmlformats.org/officeDocument/2006/relationships/slideLayout" Target="../slideLayouts/slideLayout126.xml"/><Relationship Id="rId26" Type="http://schemas.openxmlformats.org/officeDocument/2006/relationships/slideLayout" Target="../slideLayouts/slideLayout134.xml"/><Relationship Id="rId39" Type="http://schemas.openxmlformats.org/officeDocument/2006/relationships/slideLayout" Target="../slideLayouts/slideLayout147.xml"/><Relationship Id="rId3" Type="http://schemas.openxmlformats.org/officeDocument/2006/relationships/slideLayout" Target="../slideLayouts/slideLayout111.xml"/><Relationship Id="rId21" Type="http://schemas.openxmlformats.org/officeDocument/2006/relationships/slideLayout" Target="../slideLayouts/slideLayout129.xml"/><Relationship Id="rId34" Type="http://schemas.openxmlformats.org/officeDocument/2006/relationships/slideLayout" Target="../slideLayouts/slideLayout142.xml"/><Relationship Id="rId42" Type="http://schemas.openxmlformats.org/officeDocument/2006/relationships/image" Target="../media/image2.png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17" Type="http://schemas.openxmlformats.org/officeDocument/2006/relationships/slideLayout" Target="../slideLayouts/slideLayout125.xml"/><Relationship Id="rId25" Type="http://schemas.openxmlformats.org/officeDocument/2006/relationships/slideLayout" Target="../slideLayouts/slideLayout133.xml"/><Relationship Id="rId33" Type="http://schemas.openxmlformats.org/officeDocument/2006/relationships/slideLayout" Target="../slideLayouts/slideLayout141.xml"/><Relationship Id="rId38" Type="http://schemas.openxmlformats.org/officeDocument/2006/relationships/slideLayout" Target="../slideLayouts/slideLayout146.xml"/><Relationship Id="rId2" Type="http://schemas.openxmlformats.org/officeDocument/2006/relationships/slideLayout" Target="../slideLayouts/slideLayout110.xml"/><Relationship Id="rId16" Type="http://schemas.openxmlformats.org/officeDocument/2006/relationships/slideLayout" Target="../slideLayouts/slideLayout124.xml"/><Relationship Id="rId20" Type="http://schemas.openxmlformats.org/officeDocument/2006/relationships/slideLayout" Target="../slideLayouts/slideLayout128.xml"/><Relationship Id="rId29" Type="http://schemas.openxmlformats.org/officeDocument/2006/relationships/slideLayout" Target="../slideLayouts/slideLayout137.xml"/><Relationship Id="rId41" Type="http://schemas.openxmlformats.org/officeDocument/2006/relationships/theme" Target="../theme/theme3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24" Type="http://schemas.openxmlformats.org/officeDocument/2006/relationships/slideLayout" Target="../slideLayouts/slideLayout132.xml"/><Relationship Id="rId32" Type="http://schemas.openxmlformats.org/officeDocument/2006/relationships/slideLayout" Target="../slideLayouts/slideLayout140.xml"/><Relationship Id="rId37" Type="http://schemas.openxmlformats.org/officeDocument/2006/relationships/slideLayout" Target="../slideLayouts/slideLayout145.xml"/><Relationship Id="rId40" Type="http://schemas.openxmlformats.org/officeDocument/2006/relationships/slideLayout" Target="../slideLayouts/slideLayout148.xml"/><Relationship Id="rId5" Type="http://schemas.openxmlformats.org/officeDocument/2006/relationships/slideLayout" Target="../slideLayouts/slideLayout113.xml"/><Relationship Id="rId15" Type="http://schemas.openxmlformats.org/officeDocument/2006/relationships/slideLayout" Target="../slideLayouts/slideLayout123.xml"/><Relationship Id="rId23" Type="http://schemas.openxmlformats.org/officeDocument/2006/relationships/slideLayout" Target="../slideLayouts/slideLayout131.xml"/><Relationship Id="rId28" Type="http://schemas.openxmlformats.org/officeDocument/2006/relationships/slideLayout" Target="../slideLayouts/slideLayout136.xml"/><Relationship Id="rId36" Type="http://schemas.openxmlformats.org/officeDocument/2006/relationships/slideLayout" Target="../slideLayouts/slideLayout144.xml"/><Relationship Id="rId10" Type="http://schemas.openxmlformats.org/officeDocument/2006/relationships/slideLayout" Target="../slideLayouts/slideLayout118.xml"/><Relationship Id="rId19" Type="http://schemas.openxmlformats.org/officeDocument/2006/relationships/slideLayout" Target="../slideLayouts/slideLayout127.xml"/><Relationship Id="rId31" Type="http://schemas.openxmlformats.org/officeDocument/2006/relationships/slideLayout" Target="../slideLayouts/slideLayout139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Relationship Id="rId14" Type="http://schemas.openxmlformats.org/officeDocument/2006/relationships/slideLayout" Target="../slideLayouts/slideLayout122.xml"/><Relationship Id="rId22" Type="http://schemas.openxmlformats.org/officeDocument/2006/relationships/slideLayout" Target="../slideLayouts/slideLayout130.xml"/><Relationship Id="rId27" Type="http://schemas.openxmlformats.org/officeDocument/2006/relationships/slideLayout" Target="../slideLayouts/slideLayout135.xml"/><Relationship Id="rId30" Type="http://schemas.openxmlformats.org/officeDocument/2006/relationships/slideLayout" Target="../slideLayouts/slideLayout138.xml"/><Relationship Id="rId35" Type="http://schemas.openxmlformats.org/officeDocument/2006/relationships/slideLayout" Target="../slideLayouts/slideLayout143.xml"/><Relationship Id="rId43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0" y="123478"/>
            <a:ext cx="2195736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kumimoji="1" lang="zh-CN" altLang="en-US" sz="1400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15649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练习</a:t>
            </a:r>
            <a:r>
              <a:rPr lang="zh-CN" altLang="en-US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五</a:t>
            </a:r>
            <a:endParaRPr lang="zh-CN" altLang="en-US" sz="1200" dirty="0" smtClean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3318"/>
            <a:ext cx="9144000" cy="350179"/>
          </a:xfrm>
          <a:prstGeom prst="rect">
            <a:avLst/>
          </a:prstGeom>
        </p:spPr>
      </p:pic>
      <p:grpSp>
        <p:nvGrpSpPr>
          <p:cNvPr id="11" name="组合 10"/>
          <p:cNvGrpSpPr/>
          <p:nvPr userDrawn="1"/>
        </p:nvGrpSpPr>
        <p:grpSpPr>
          <a:xfrm>
            <a:off x="8028384" y="4793319"/>
            <a:ext cx="1105042" cy="370719"/>
            <a:chOff x="7643422" y="4681236"/>
            <a:chExt cx="1105042" cy="370719"/>
          </a:xfrm>
        </p:grpSpPr>
        <p:pic>
          <p:nvPicPr>
            <p:cNvPr id="12" name="图片 11">
              <a:hlinkClick r:id="rId58" action="ppaction://hlinksldjump"/>
            </p:cNvPr>
            <p:cNvPicPr>
              <a:picLocks noChangeAspect="1"/>
            </p:cNvPicPr>
            <p:nvPr/>
          </p:nvPicPr>
          <p:blipFill>
            <a:blip r:embed="rId5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3" name="文本框 26">
              <a:hlinkClick r:id="rId58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23158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  <p:sldLayoutId id="2147483732" r:id="rId18"/>
    <p:sldLayoutId id="2147483733" r:id="rId19"/>
    <p:sldLayoutId id="2147483734" r:id="rId20"/>
    <p:sldLayoutId id="2147483735" r:id="rId21"/>
    <p:sldLayoutId id="2147483736" r:id="rId22"/>
    <p:sldLayoutId id="2147483737" r:id="rId23"/>
    <p:sldLayoutId id="2147483738" r:id="rId24"/>
    <p:sldLayoutId id="2147483739" r:id="rId25"/>
    <p:sldLayoutId id="2147483740" r:id="rId26"/>
    <p:sldLayoutId id="2147483741" r:id="rId27"/>
    <p:sldLayoutId id="2147483742" r:id="rId28"/>
    <p:sldLayoutId id="2147483743" r:id="rId29"/>
    <p:sldLayoutId id="2147483744" r:id="rId30"/>
    <p:sldLayoutId id="2147483745" r:id="rId31"/>
    <p:sldLayoutId id="2147483746" r:id="rId32"/>
    <p:sldLayoutId id="2147483747" r:id="rId33"/>
    <p:sldLayoutId id="2147483748" r:id="rId34"/>
    <p:sldLayoutId id="2147483749" r:id="rId35"/>
    <p:sldLayoutId id="2147483750" r:id="rId36"/>
    <p:sldLayoutId id="2147483751" r:id="rId37"/>
    <p:sldLayoutId id="2147483752" r:id="rId38"/>
    <p:sldLayoutId id="2147483753" r:id="rId39"/>
    <p:sldLayoutId id="2147483754" r:id="rId40"/>
    <p:sldLayoutId id="2147483682" r:id="rId41"/>
    <p:sldLayoutId id="2147483681" r:id="rId42"/>
    <p:sldLayoutId id="2147483680" r:id="rId43"/>
    <p:sldLayoutId id="2147483679" r:id="rId44"/>
    <p:sldLayoutId id="2147483678" r:id="rId45"/>
    <p:sldLayoutId id="2147483677" r:id="rId46"/>
    <p:sldLayoutId id="2147483676" r:id="rId47"/>
    <p:sldLayoutId id="2147483707" r:id="rId48"/>
    <p:sldLayoutId id="2147483708" r:id="rId49"/>
    <p:sldLayoutId id="2147483709" r:id="rId50"/>
    <p:sldLayoutId id="2147483710" r:id="rId51"/>
    <p:sldLayoutId id="2147483711" r:id="rId52"/>
    <p:sldLayoutId id="2147483712" r:id="rId53"/>
    <p:sldLayoutId id="2147483713" r:id="rId5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0" y="123478"/>
            <a:ext cx="2195736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kumimoji="1" lang="zh-CN" altLang="en-US" sz="1400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15649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练习</a:t>
            </a:r>
            <a:r>
              <a:rPr lang="zh-CN" altLang="en-US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五</a:t>
            </a:r>
            <a:endParaRPr lang="zh-CN" altLang="en-US" sz="1200" dirty="0" smtClean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3318"/>
            <a:ext cx="9144000" cy="350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481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  <p:sldLayoutId id="2147483808" r:id="rId12"/>
    <p:sldLayoutId id="2147483809" r:id="rId13"/>
    <p:sldLayoutId id="2147483810" r:id="rId14"/>
    <p:sldLayoutId id="2147483811" r:id="rId15"/>
    <p:sldLayoutId id="2147483812" r:id="rId16"/>
    <p:sldLayoutId id="2147483813" r:id="rId17"/>
    <p:sldLayoutId id="2147483814" r:id="rId18"/>
    <p:sldLayoutId id="2147483815" r:id="rId19"/>
    <p:sldLayoutId id="2147483816" r:id="rId20"/>
    <p:sldLayoutId id="2147483817" r:id="rId21"/>
    <p:sldLayoutId id="2147483818" r:id="rId22"/>
    <p:sldLayoutId id="2147483819" r:id="rId23"/>
    <p:sldLayoutId id="2147483820" r:id="rId24"/>
    <p:sldLayoutId id="2147483821" r:id="rId25"/>
    <p:sldLayoutId id="2147483822" r:id="rId26"/>
    <p:sldLayoutId id="2147483823" r:id="rId27"/>
    <p:sldLayoutId id="2147483824" r:id="rId28"/>
    <p:sldLayoutId id="2147483825" r:id="rId29"/>
    <p:sldLayoutId id="2147483826" r:id="rId30"/>
    <p:sldLayoutId id="2147483827" r:id="rId31"/>
    <p:sldLayoutId id="2147483828" r:id="rId32"/>
    <p:sldLayoutId id="2147483829" r:id="rId33"/>
    <p:sldLayoutId id="2147483830" r:id="rId34"/>
    <p:sldLayoutId id="2147483831" r:id="rId35"/>
    <p:sldLayoutId id="2147483832" r:id="rId36"/>
    <p:sldLayoutId id="2147483833" r:id="rId37"/>
    <p:sldLayoutId id="2147483834" r:id="rId38"/>
    <p:sldLayoutId id="2147483835" r:id="rId39"/>
    <p:sldLayoutId id="2147483836" r:id="rId40"/>
    <p:sldLayoutId id="2147483837" r:id="rId41"/>
    <p:sldLayoutId id="2147483838" r:id="rId42"/>
    <p:sldLayoutId id="2147483839" r:id="rId43"/>
    <p:sldLayoutId id="2147483840" r:id="rId44"/>
    <p:sldLayoutId id="2147483841" r:id="rId45"/>
    <p:sldLayoutId id="2147483842" r:id="rId46"/>
    <p:sldLayoutId id="2147483843" r:id="rId47"/>
    <p:sldLayoutId id="2147483844" r:id="rId48"/>
    <p:sldLayoutId id="2147483845" r:id="rId49"/>
    <p:sldLayoutId id="2147483846" r:id="rId50"/>
    <p:sldLayoutId id="2147483847" r:id="rId51"/>
    <p:sldLayoutId id="2147483848" r:id="rId52"/>
    <p:sldLayoutId id="2147483849" r:id="rId53"/>
    <p:sldLayoutId id="2147483850" r:id="rId5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3419872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322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长方形和正方形的面积 面积的含义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97357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  <p:sldLayoutId id="2147483768" r:id="rId13"/>
    <p:sldLayoutId id="2147483769" r:id="rId14"/>
    <p:sldLayoutId id="2147483770" r:id="rId15"/>
    <p:sldLayoutId id="2147483771" r:id="rId16"/>
    <p:sldLayoutId id="2147483772" r:id="rId17"/>
    <p:sldLayoutId id="2147483773" r:id="rId18"/>
    <p:sldLayoutId id="2147483774" r:id="rId19"/>
    <p:sldLayoutId id="2147483775" r:id="rId20"/>
    <p:sldLayoutId id="2147483776" r:id="rId21"/>
    <p:sldLayoutId id="2147483777" r:id="rId22"/>
    <p:sldLayoutId id="2147483778" r:id="rId23"/>
    <p:sldLayoutId id="2147483779" r:id="rId24"/>
    <p:sldLayoutId id="2147483780" r:id="rId25"/>
    <p:sldLayoutId id="2147483781" r:id="rId26"/>
    <p:sldLayoutId id="2147483782" r:id="rId27"/>
    <p:sldLayoutId id="2147483783" r:id="rId28"/>
    <p:sldLayoutId id="2147483784" r:id="rId29"/>
    <p:sldLayoutId id="2147483785" r:id="rId30"/>
    <p:sldLayoutId id="2147483786" r:id="rId31"/>
    <p:sldLayoutId id="2147483787" r:id="rId32"/>
    <p:sldLayoutId id="2147483788" r:id="rId33"/>
    <p:sldLayoutId id="2147483789" r:id="rId34"/>
    <p:sldLayoutId id="2147483790" r:id="rId35"/>
    <p:sldLayoutId id="2147483791" r:id="rId36"/>
    <p:sldLayoutId id="2147483792" r:id="rId37"/>
    <p:sldLayoutId id="2147483793" r:id="rId38"/>
    <p:sldLayoutId id="2147483794" r:id="rId39"/>
    <p:sldLayoutId id="2147483795" r:id="rId4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1.xml"/><Relationship Id="rId6" Type="http://schemas.openxmlformats.org/officeDocument/2006/relationships/slide" Target="slide4.xml"/><Relationship Id="rId5" Type="http://schemas.openxmlformats.org/officeDocument/2006/relationships/slide" Target="slide10.xml"/><Relationship Id="rId4" Type="http://schemas.openxmlformats.org/officeDocument/2006/relationships/slide" Target="slide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185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苏教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版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数学  五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年级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="" xmlns:a16="http://schemas.microsoft.com/office/drawing/2014/main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="" xmlns:a16="http://schemas.microsoft.com/office/drawing/2014/main" id="{C5E52B34-5C53-2E45-95C1-78E377A38780}"/>
              </a:ext>
            </a:extLst>
          </p:cNvPr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0" name="单圆角矩形 9">
            <a:extLst>
              <a:ext uri="{FF2B5EF4-FFF2-40B4-BE49-F238E27FC236}">
                <a16:creationId xmlns="" xmlns:a16="http://schemas.microsoft.com/office/drawing/2014/main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1" name="单圆角矩形 10">
            <a:extLst>
              <a:ext uri="{FF2B5EF4-FFF2-40B4-BE49-F238E27FC236}">
                <a16:creationId xmlns="" xmlns:a16="http://schemas.microsoft.com/office/drawing/2014/main" id="{ADFE2713-38A2-5B46-8BD5-90224BE2A534}"/>
              </a:ext>
            </a:extLst>
          </p:cNvPr>
          <p:cNvSpPr/>
          <p:nvPr/>
        </p:nvSpPr>
        <p:spPr>
          <a:xfrm>
            <a:off x="5004048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3" name="单圆角矩形 12">
            <a:extLst>
              <a:ext uri="{FF2B5EF4-FFF2-40B4-BE49-F238E27FC236}">
                <a16:creationId xmlns="" xmlns:a16="http://schemas.microsoft.com/office/drawing/2014/main" id="{14484992-177A-7B4A-A42C-270BAA3F58F1}"/>
              </a:ext>
            </a:extLst>
          </p:cNvPr>
          <p:cNvSpPr/>
          <p:nvPr/>
        </p:nvSpPr>
        <p:spPr>
          <a:xfrm>
            <a:off x="2196176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696721" y="1435155"/>
            <a:ext cx="3540073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练 习 五</a:t>
            </a:r>
            <a:endParaRPr lang="zh-CN" altLang="en-US" sz="6600" b="1" dirty="0">
              <a:solidFill>
                <a:prstClr val="black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>
            <a:hlinkClick r:id="rId3" action="ppaction://hlinksldjump"/>
          </p:cNvPr>
          <p:cNvSpPr/>
          <p:nvPr/>
        </p:nvSpPr>
        <p:spPr>
          <a:xfrm>
            <a:off x="2218497" y="2952109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</a:rPr>
              <a:t>复习旧知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</a:endParaRPr>
          </a:p>
        </p:txBody>
      </p:sp>
      <p:sp>
        <p:nvSpPr>
          <p:cNvPr id="18" name="圆角矩形 17">
            <a:hlinkClick r:id="rId4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/>
              </a:rPr>
              <a:t>课堂小结</a:t>
            </a:r>
          </a:p>
        </p:txBody>
      </p:sp>
      <p:sp>
        <p:nvSpPr>
          <p:cNvPr id="19" name="圆角矩形 18">
            <a:hlinkClick r:id="rId5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2711320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 smtClean="0">
                <a:solidFill>
                  <a:srgbClr val="0050AA"/>
                </a:solidFill>
                <a:latin typeface="宋体"/>
              </a:rPr>
              <a:t>因数与倍数</a:t>
            </a:r>
            <a:endParaRPr lang="zh-CN" altLang="en-US" sz="4000" b="1" dirty="0">
              <a:solidFill>
                <a:srgbClr val="0050AA"/>
              </a:solidFill>
              <a:latin typeface="宋体"/>
            </a:endParaRPr>
          </a:p>
        </p:txBody>
      </p:sp>
      <p:sp>
        <p:nvSpPr>
          <p:cNvPr id="21" name="圆角矩形 20">
            <a:hlinkClick r:id="rId6" action="ppaction://hlinksldjump"/>
          </p:cNvPr>
          <p:cNvSpPr/>
          <p:nvPr/>
        </p:nvSpPr>
        <p:spPr>
          <a:xfrm>
            <a:off x="5112284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巩固练习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组合 22"/>
          <p:cNvGrpSpPr/>
          <p:nvPr/>
        </p:nvGrpSpPr>
        <p:grpSpPr>
          <a:xfrm>
            <a:off x="231783" y="519703"/>
            <a:ext cx="654821" cy="683823"/>
            <a:chOff x="1306635" y="1404594"/>
            <a:chExt cx="654821" cy="683823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25" name="文本框 10"/>
            <p:cNvSpPr txBox="1"/>
            <p:nvPr/>
          </p:nvSpPr>
          <p:spPr>
            <a:xfrm>
              <a:off x="1428700" y="1404594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宋体"/>
                </a:rPr>
                <a:t>3</a:t>
              </a:r>
              <a:endParaRPr kumimoji="1" lang="zh-CN" altLang="en-US" sz="3500" b="1" dirty="0">
                <a:solidFill>
                  <a:srgbClr val="0050AA"/>
                </a:solidFill>
                <a:latin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348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1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D7253601-E10B-4FDD-BD73-6C4252EB07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720" y="1635646"/>
            <a:ext cx="4861221" cy="1674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38461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5577" y="1854937"/>
            <a:ext cx="817563" cy="1252537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27" name="圆角矩形标注 26"/>
          <p:cNvSpPr/>
          <p:nvPr/>
        </p:nvSpPr>
        <p:spPr>
          <a:xfrm>
            <a:off x="1531718" y="982367"/>
            <a:ext cx="5112568" cy="438582"/>
          </a:xfrm>
          <a:prstGeom prst="wedgeRoundRectCallout">
            <a:avLst>
              <a:gd name="adj1" fmla="val -57725"/>
              <a:gd name="adj2" fmla="val 56540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一个数因数和倍数有什么特点？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8" name="圆角矩形标注 27"/>
          <p:cNvSpPr/>
          <p:nvPr/>
        </p:nvSpPr>
        <p:spPr>
          <a:xfrm>
            <a:off x="2001268" y="1563638"/>
            <a:ext cx="5400600" cy="1080120"/>
          </a:xfrm>
          <a:prstGeom prst="wedgeRoundRectCallout">
            <a:avLst>
              <a:gd name="adj1" fmla="val 55026"/>
              <a:gd name="adj2" fmla="val 20660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spcBef>
                <a:spcPct val="30000"/>
              </a:spcBef>
            </a:pP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一个数的因数是有限的，倍数是无限的。一个数最大的因数是它本身，最小的倍数是它本身。</a:t>
            </a:r>
            <a:endParaRPr lang="zh-CN" altLang="en-US" sz="2400" b="1" dirty="0">
              <a:solidFill>
                <a:schemeClr val="tx1"/>
              </a:solidFill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29" name="圆角矩形标注 28"/>
          <p:cNvSpPr/>
          <p:nvPr/>
        </p:nvSpPr>
        <p:spPr>
          <a:xfrm>
            <a:off x="1835696" y="2767539"/>
            <a:ext cx="5292080" cy="679870"/>
          </a:xfrm>
          <a:prstGeom prst="wedgeRoundRectCallout">
            <a:avLst>
              <a:gd name="adj1" fmla="val -57243"/>
              <a:gd name="adj2" fmla="val -40019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的倍数有何特征？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的倍数呢？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的倍数呢？</a:t>
            </a:r>
          </a:p>
        </p:txBody>
      </p:sp>
      <p:sp>
        <p:nvSpPr>
          <p:cNvPr id="30" name="圆角矩形标注 29"/>
          <p:cNvSpPr/>
          <p:nvPr/>
        </p:nvSpPr>
        <p:spPr>
          <a:xfrm>
            <a:off x="1754506" y="3604010"/>
            <a:ext cx="5796136" cy="1173467"/>
          </a:xfrm>
          <a:prstGeom prst="wedgeRoundRectCallout">
            <a:avLst>
              <a:gd name="adj1" fmla="val 53275"/>
              <a:gd name="adj2" fmla="val -52707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endParaRPr lang="en-US" altLang="zh-CN" sz="24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  <a:sym typeface="宋体" pitchFamily="2" charset="-122"/>
            </a:endParaRPr>
          </a:p>
          <a:p>
            <a:r>
              <a:rPr lang="en-US" altLang="zh-CN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2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的倍数个位数是</a:t>
            </a:r>
            <a:r>
              <a:rPr lang="en-US" altLang="zh-CN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2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、</a:t>
            </a:r>
            <a:r>
              <a:rPr lang="en-US" altLang="zh-CN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4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、</a:t>
            </a:r>
            <a:r>
              <a:rPr lang="en-US" altLang="zh-CN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6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、</a:t>
            </a:r>
            <a:r>
              <a:rPr lang="en-US" altLang="zh-CN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8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、</a:t>
            </a:r>
            <a:r>
              <a:rPr lang="en-US" altLang="zh-CN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0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；</a:t>
            </a:r>
            <a:r>
              <a:rPr lang="en-US" altLang="zh-CN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5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的倍数个位数是</a:t>
            </a:r>
            <a:r>
              <a:rPr lang="en-US" altLang="zh-CN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0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或</a:t>
            </a:r>
            <a:r>
              <a:rPr lang="en-US" altLang="zh-CN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5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；</a:t>
            </a:r>
            <a:r>
              <a:rPr lang="en-US" altLang="zh-CN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3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的倍数各位数的和是</a:t>
            </a:r>
            <a:r>
              <a:rPr lang="en-US" altLang="zh-CN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3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的倍数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。</a:t>
            </a:r>
            <a:endParaRPr lang="zh-CN" altLang="en-US" sz="2400" b="1" dirty="0">
              <a:solidFill>
                <a:schemeClr val="tx1"/>
              </a:solidFill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  <a:p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18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复习旧知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011" y="1465102"/>
            <a:ext cx="1126831" cy="161482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1751261"/>
            <a:ext cx="817563" cy="1252537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755576" y="2499742"/>
            <a:ext cx="7272808" cy="43858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i="1" dirty="0" smtClean="0">
                <a:latin typeface="+mn-lt"/>
                <a:ea typeface="楷体" pitchFamily="49" charset="-122"/>
              </a:rPr>
              <a:t>  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6" name="圆角矩形标注 25"/>
          <p:cNvSpPr>
            <a:spLocks noChangeArrowheads="1"/>
          </p:cNvSpPr>
          <p:nvPr/>
        </p:nvSpPr>
        <p:spPr bwMode="auto">
          <a:xfrm>
            <a:off x="4276929" y="915566"/>
            <a:ext cx="3636404" cy="648072"/>
          </a:xfrm>
          <a:prstGeom prst="wedgeRoundRectCallout">
            <a:avLst>
              <a:gd name="adj1" fmla="val 36226"/>
              <a:gd name="adj2" fmla="val 81531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60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的因数有：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60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7" name="圆角矩形标注 26"/>
          <p:cNvSpPr>
            <a:spLocks noChangeArrowheads="1"/>
          </p:cNvSpPr>
          <p:nvPr/>
        </p:nvSpPr>
        <p:spPr bwMode="auto">
          <a:xfrm>
            <a:off x="1421796" y="2047016"/>
            <a:ext cx="6102532" cy="1100798"/>
          </a:xfrm>
          <a:prstGeom prst="wedgeRoundRectCallout">
            <a:avLst>
              <a:gd name="adj1" fmla="val -54681"/>
              <a:gd name="adj2" fmla="val -15052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在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15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18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20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25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40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中，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(     )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既有因数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，又有因数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；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(    )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的倍数，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也是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zh-CN" sz="2400" b="1" dirty="0" smtClean="0">
                <a:latin typeface="楷体" pitchFamily="49" charset="-122"/>
                <a:ea typeface="楷体" pitchFamily="49" charset="-122"/>
              </a:rPr>
              <a:t>的倍数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8" name="圆角矩形标注 27"/>
          <p:cNvSpPr>
            <a:spLocks noChangeArrowheads="1"/>
          </p:cNvSpPr>
          <p:nvPr/>
        </p:nvSpPr>
        <p:spPr bwMode="auto">
          <a:xfrm>
            <a:off x="1396280" y="3291830"/>
            <a:ext cx="6455246" cy="764207"/>
          </a:xfrm>
          <a:prstGeom prst="wedgeRoundRectCallout">
            <a:avLst>
              <a:gd name="adj1" fmla="val 53529"/>
              <a:gd name="adj2" fmla="val -47440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在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15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18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20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25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40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中，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(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18 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)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既有因数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，又有因数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；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(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15 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)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的倍数，也是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的倍数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。</a:t>
            </a:r>
          </a:p>
        </p:txBody>
      </p:sp>
      <p:sp>
        <p:nvSpPr>
          <p:cNvPr id="24" name="圆角矩形标注 23"/>
          <p:cNvSpPr>
            <a:spLocks noChangeArrowheads="1"/>
          </p:cNvSpPr>
          <p:nvPr/>
        </p:nvSpPr>
        <p:spPr bwMode="auto">
          <a:xfrm>
            <a:off x="1285107" y="987574"/>
            <a:ext cx="2593944" cy="504056"/>
          </a:xfrm>
          <a:prstGeom prst="wedgeRoundRectCallout">
            <a:avLst>
              <a:gd name="adj1" fmla="val -57372"/>
              <a:gd name="adj2" fmla="val 29083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60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的因数有哪些？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239602"/>
            <a:ext cx="1126831" cy="161482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973202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从下面的数中选出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个组成一道乘法或除法算式，再说说哪个数是哪个数的因数，哪个数是哪个数的倍数。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67544" y="2787774"/>
            <a:ext cx="27252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auto" hangingPunct="0">
              <a:spcBef>
                <a:spcPts val="600"/>
              </a:spcBef>
              <a:buFontTx/>
              <a:buNone/>
              <a:defRPr/>
            </a:pPr>
            <a:r>
              <a:rPr lang="en-US" altLang="zh-CN" sz="2400" b="1" spc="-100" noProof="1" smtClean="0">
                <a:latin typeface="楷体" pitchFamily="49" charset="-122"/>
                <a:ea typeface="楷体" pitchFamily="49" charset="-122"/>
              </a:rPr>
              <a:t>12</a:t>
            </a:r>
            <a:r>
              <a:rPr lang="zh-CN" altLang="en-US" sz="2400" b="1" spc="-100" noProof="1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spc="-100" noProof="1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spc="-100" noProof="1" smtClean="0">
                <a:latin typeface="楷体" pitchFamily="49" charset="-122"/>
                <a:ea typeface="楷体" pitchFamily="49" charset="-122"/>
              </a:rPr>
              <a:t>都是</a:t>
            </a:r>
            <a:r>
              <a:rPr lang="en-US" altLang="zh-CN" sz="2400" b="1" spc="-100" noProof="1" smtClean="0">
                <a:latin typeface="楷体" pitchFamily="49" charset="-122"/>
                <a:ea typeface="楷体" pitchFamily="49" charset="-122"/>
              </a:rPr>
              <a:t>36</a:t>
            </a:r>
            <a:r>
              <a:rPr lang="zh-CN" altLang="en-US" sz="2400" b="1" spc="-100" noProof="1" smtClean="0">
                <a:latin typeface="楷体" pitchFamily="49" charset="-122"/>
                <a:ea typeface="楷体" pitchFamily="49" charset="-122"/>
              </a:rPr>
              <a:t>的</a:t>
            </a:r>
            <a:r>
              <a:rPr lang="zh-CN" altLang="en-US" sz="2400" b="1" spc="-100" noProof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因数</a:t>
            </a:r>
            <a:r>
              <a:rPr lang="zh-CN" altLang="en-US" sz="2400" b="1" spc="-100" noProof="1" smtClean="0">
                <a:latin typeface="楷体" pitchFamily="49" charset="-122"/>
                <a:ea typeface="楷体" pitchFamily="49" charset="-122"/>
              </a:rPr>
              <a:t>，</a:t>
            </a:r>
            <a:r>
              <a:rPr lang="en-US" altLang="zh-CN" sz="2400" b="1" spc="-100" noProof="1" smtClean="0">
                <a:latin typeface="楷体" pitchFamily="49" charset="-122"/>
                <a:ea typeface="楷体" pitchFamily="49" charset="-122"/>
              </a:rPr>
              <a:t>36</a:t>
            </a:r>
            <a:r>
              <a:rPr lang="zh-CN" altLang="en-US" sz="2400" b="1" spc="-100" noProof="1" smtClean="0"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400" b="1" spc="-100" noProof="1" smtClean="0">
                <a:latin typeface="楷体" pitchFamily="49" charset="-122"/>
                <a:ea typeface="楷体" pitchFamily="49" charset="-122"/>
              </a:rPr>
              <a:t>12</a:t>
            </a:r>
            <a:r>
              <a:rPr lang="zh-CN" altLang="en-US" sz="2400" b="1" spc="-100" noProof="1" smtClean="0">
                <a:latin typeface="楷体" pitchFamily="49" charset="-122"/>
                <a:ea typeface="楷体" pitchFamily="49" charset="-122"/>
              </a:rPr>
              <a:t>的</a:t>
            </a:r>
            <a:r>
              <a:rPr lang="zh-CN" altLang="en-US" sz="2400" b="1" spc="-100" noProof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倍数</a:t>
            </a:r>
            <a:r>
              <a:rPr lang="zh-CN" altLang="en-US" sz="2400" b="1" spc="-100" noProof="1" smtClean="0">
                <a:latin typeface="楷体" pitchFamily="49" charset="-122"/>
                <a:ea typeface="楷体" pitchFamily="49" charset="-122"/>
              </a:rPr>
              <a:t>，也是</a:t>
            </a:r>
            <a:r>
              <a:rPr lang="en-US" altLang="zh-CN" sz="2400" b="1" spc="-100" noProof="1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spc="-100" noProof="1" smtClean="0">
                <a:latin typeface="楷体" pitchFamily="49" charset="-122"/>
                <a:ea typeface="楷体" pitchFamily="49" charset="-122"/>
              </a:rPr>
              <a:t>的</a:t>
            </a:r>
            <a:r>
              <a:rPr lang="zh-CN" altLang="en-US" sz="2400" b="1" spc="-100" noProof="1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倍数</a:t>
            </a:r>
            <a:r>
              <a:rPr lang="zh-CN" altLang="en-US" sz="2400" b="1" spc="-100" noProof="1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spc="-100" noProof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19672" y="1798246"/>
            <a:ext cx="55446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12    3    18    6    36    4    9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71600" y="2302302"/>
            <a:ext cx="15039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12×3=36 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203848" y="2787774"/>
            <a:ext cx="29440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auto" hangingPunct="0">
              <a:spcBef>
                <a:spcPts val="600"/>
              </a:spcBef>
              <a:buFontTx/>
              <a:buNone/>
              <a:defRPr/>
            </a:pPr>
            <a:r>
              <a:rPr lang="en-US" altLang="zh-CN" sz="2400" b="1" spc="-100" noProof="1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spc="-100" noProof="1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spc="-100" noProof="1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400" b="1" spc="-100" noProof="1" smtClean="0">
                <a:latin typeface="楷体" pitchFamily="49" charset="-122"/>
                <a:ea typeface="楷体" pitchFamily="49" charset="-122"/>
              </a:rPr>
              <a:t>都是</a:t>
            </a:r>
            <a:r>
              <a:rPr lang="en-US" altLang="zh-CN" sz="2400" b="1" spc="-100" noProof="1" smtClean="0">
                <a:latin typeface="楷体" pitchFamily="49" charset="-122"/>
                <a:ea typeface="楷体" pitchFamily="49" charset="-122"/>
              </a:rPr>
              <a:t>18</a:t>
            </a:r>
            <a:r>
              <a:rPr lang="zh-CN" altLang="en-US" sz="2400" b="1" spc="-100" noProof="1" smtClean="0">
                <a:latin typeface="楷体" pitchFamily="49" charset="-122"/>
                <a:ea typeface="楷体" pitchFamily="49" charset="-122"/>
              </a:rPr>
              <a:t>的</a:t>
            </a:r>
            <a:r>
              <a:rPr lang="zh-CN" altLang="en-US" sz="2400" b="1" spc="-100" noProof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因数</a:t>
            </a:r>
            <a:r>
              <a:rPr lang="zh-CN" altLang="en-US" sz="2400" b="1" spc="-100" noProof="1" smtClean="0">
                <a:latin typeface="楷体" pitchFamily="49" charset="-122"/>
                <a:ea typeface="楷体" pitchFamily="49" charset="-122"/>
              </a:rPr>
              <a:t>，</a:t>
            </a:r>
            <a:r>
              <a:rPr lang="en-US" altLang="zh-CN" sz="2400" b="1" spc="-100" noProof="1" smtClean="0">
                <a:latin typeface="楷体" pitchFamily="49" charset="-122"/>
                <a:ea typeface="楷体" pitchFamily="49" charset="-122"/>
              </a:rPr>
              <a:t>18</a:t>
            </a:r>
            <a:r>
              <a:rPr lang="zh-CN" altLang="en-US" sz="2400" b="1" spc="-100" noProof="1" smtClean="0"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400" b="1" spc="-100" noProof="1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spc="-100" noProof="1" smtClean="0">
                <a:latin typeface="楷体" pitchFamily="49" charset="-122"/>
                <a:ea typeface="楷体" pitchFamily="49" charset="-122"/>
              </a:rPr>
              <a:t>的</a:t>
            </a:r>
            <a:r>
              <a:rPr lang="zh-CN" altLang="en-US" sz="2400" b="1" spc="-100" noProof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倍数</a:t>
            </a:r>
            <a:r>
              <a:rPr lang="zh-CN" altLang="en-US" sz="2400" b="1" spc="-100" noProof="1">
                <a:latin typeface="楷体" pitchFamily="49" charset="-122"/>
                <a:ea typeface="楷体" pitchFamily="49" charset="-122"/>
              </a:rPr>
              <a:t>，也</a:t>
            </a:r>
            <a:r>
              <a:rPr lang="zh-CN" altLang="en-US" sz="2400" b="1" spc="-100" noProof="1" smtClean="0"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400" b="1" spc="-100" noProof="1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400" b="1" spc="-100" noProof="1" smtClean="0">
                <a:latin typeface="楷体" pitchFamily="49" charset="-122"/>
                <a:ea typeface="楷体" pitchFamily="49" charset="-122"/>
              </a:rPr>
              <a:t>的</a:t>
            </a:r>
            <a:r>
              <a:rPr lang="zh-CN" altLang="en-US" sz="2400" b="1" spc="-100" noProof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倍数</a:t>
            </a:r>
            <a:r>
              <a:rPr lang="zh-CN" altLang="en-US" sz="2400" b="1" spc="-100" noProof="1">
                <a:latin typeface="楷体" pitchFamily="49" charset="-122"/>
                <a:ea typeface="楷体" pitchFamily="49" charset="-122"/>
              </a:rPr>
              <a:t>。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851920" y="2302302"/>
            <a:ext cx="15039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3×6=18 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084168" y="2787774"/>
            <a:ext cx="28766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auto" hangingPunct="0">
              <a:spcBef>
                <a:spcPts val="600"/>
              </a:spcBef>
              <a:buFontTx/>
              <a:buNone/>
              <a:defRPr/>
            </a:pPr>
            <a:r>
              <a:rPr lang="en-US" altLang="zh-CN" sz="2400" b="1" spc="-100" noProof="1" smtClean="0"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en-US" sz="2400" b="1" spc="-100" noProof="1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spc="-100" noProof="1">
                <a:latin typeface="楷体" pitchFamily="49" charset="-122"/>
                <a:ea typeface="楷体" pitchFamily="49" charset="-122"/>
              </a:rPr>
              <a:t>9</a:t>
            </a:r>
            <a:r>
              <a:rPr lang="zh-CN" altLang="en-US" sz="2400" b="1" spc="-100" noProof="1" smtClean="0">
                <a:latin typeface="楷体" pitchFamily="49" charset="-122"/>
                <a:ea typeface="楷体" pitchFamily="49" charset="-122"/>
              </a:rPr>
              <a:t>都是</a:t>
            </a:r>
            <a:r>
              <a:rPr lang="en-US" altLang="zh-CN" sz="2400" b="1" spc="-100" noProof="1" smtClean="0">
                <a:latin typeface="楷体" pitchFamily="49" charset="-122"/>
                <a:ea typeface="楷体" pitchFamily="49" charset="-122"/>
              </a:rPr>
              <a:t>36</a:t>
            </a:r>
            <a:r>
              <a:rPr lang="zh-CN" altLang="en-US" sz="2400" b="1" spc="-100" noProof="1" smtClean="0">
                <a:latin typeface="楷体" pitchFamily="49" charset="-122"/>
                <a:ea typeface="楷体" pitchFamily="49" charset="-122"/>
              </a:rPr>
              <a:t>的</a:t>
            </a:r>
            <a:r>
              <a:rPr lang="zh-CN" altLang="en-US" sz="2400" b="1" spc="-100" noProof="1">
                <a:latin typeface="楷体" pitchFamily="49" charset="-122"/>
                <a:ea typeface="楷体" pitchFamily="49" charset="-122"/>
              </a:rPr>
              <a:t>因数</a:t>
            </a:r>
            <a:r>
              <a:rPr lang="zh-CN" altLang="en-US" sz="2400" b="1" spc="-100" noProof="1" smtClean="0">
                <a:latin typeface="楷体" pitchFamily="49" charset="-122"/>
                <a:ea typeface="楷体" pitchFamily="49" charset="-122"/>
              </a:rPr>
              <a:t>，</a:t>
            </a:r>
            <a:r>
              <a:rPr lang="en-US" altLang="zh-CN" sz="2400" b="1" spc="-100" noProof="1" smtClean="0">
                <a:latin typeface="楷体" pitchFamily="49" charset="-122"/>
                <a:ea typeface="楷体" pitchFamily="49" charset="-122"/>
              </a:rPr>
              <a:t>36</a:t>
            </a:r>
            <a:r>
              <a:rPr lang="zh-CN" altLang="en-US" sz="2400" b="1" spc="-100" noProof="1" smtClean="0"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400" b="1" spc="-100" noProof="1"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en-US" sz="2400" b="1" spc="-100" noProof="1" smtClean="0">
                <a:latin typeface="楷体" pitchFamily="49" charset="-122"/>
                <a:ea typeface="楷体" pitchFamily="49" charset="-122"/>
              </a:rPr>
              <a:t>的</a:t>
            </a:r>
            <a:r>
              <a:rPr lang="zh-CN" altLang="en-US" sz="2400" b="1" spc="-100" noProof="1">
                <a:latin typeface="楷体" pitchFamily="49" charset="-122"/>
                <a:ea typeface="楷体" pitchFamily="49" charset="-122"/>
              </a:rPr>
              <a:t>倍数，也</a:t>
            </a:r>
            <a:r>
              <a:rPr lang="zh-CN" altLang="en-US" sz="2400" b="1" spc="-100" noProof="1" smtClean="0"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400" b="1" spc="-100" noProof="1">
                <a:latin typeface="楷体" pitchFamily="49" charset="-122"/>
                <a:ea typeface="楷体" pitchFamily="49" charset="-122"/>
              </a:rPr>
              <a:t>9</a:t>
            </a:r>
            <a:r>
              <a:rPr lang="zh-CN" altLang="en-US" sz="2400" b="1" spc="-100" noProof="1" smtClean="0">
                <a:latin typeface="楷体" pitchFamily="49" charset="-122"/>
                <a:ea typeface="楷体" pitchFamily="49" charset="-122"/>
              </a:rPr>
              <a:t>的</a:t>
            </a:r>
            <a:r>
              <a:rPr lang="zh-CN" altLang="en-US" sz="2400" b="1" spc="-100" noProof="1">
                <a:latin typeface="楷体" pitchFamily="49" charset="-122"/>
                <a:ea typeface="楷体" pitchFamily="49" charset="-122"/>
              </a:rPr>
              <a:t>倍数。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524600" y="2326109"/>
            <a:ext cx="15039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4×9=36 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17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巩固练习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5878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7" grpId="0"/>
      <p:bldP spid="2" grpId="0"/>
      <p:bldP spid="24" grpId="0"/>
      <p:bldP spid="25" grpId="0"/>
      <p:bldP spid="26" grpId="0"/>
      <p:bldP spid="27" grpId="0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1" r="18182"/>
          <a:stretch/>
        </p:blipFill>
        <p:spPr bwMode="auto">
          <a:xfrm>
            <a:off x="6300192" y="2642445"/>
            <a:ext cx="1318181" cy="1155241"/>
          </a:xfrm>
          <a:prstGeom prst="rect">
            <a:avLst/>
          </a:prstGeom>
          <a:noFill/>
          <a:extLst/>
        </p:spPr>
      </p:pic>
      <p:sp>
        <p:nvSpPr>
          <p:cNvPr id="24" name="圆角矩形标注 23"/>
          <p:cNvSpPr>
            <a:spLocks noChangeArrowheads="1"/>
          </p:cNvSpPr>
          <p:nvPr/>
        </p:nvSpPr>
        <p:spPr bwMode="auto">
          <a:xfrm>
            <a:off x="1907704" y="2401483"/>
            <a:ext cx="4518355" cy="413840"/>
          </a:xfrm>
          <a:prstGeom prst="wedgeRoundRectCallout">
            <a:avLst>
              <a:gd name="adj1" fmla="val 56457"/>
              <a:gd name="adj2" fmla="val 45232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65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345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的倍数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0221" y="483518"/>
            <a:ext cx="75443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下面的数，哪些是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的倍数，哪些是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的倍数，哪些是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的倍数？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24033" y="1419622"/>
            <a:ext cx="66603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27    30    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4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8    65    102    147    345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圆角矩形标注 20"/>
          <p:cNvSpPr>
            <a:spLocks noChangeArrowheads="1"/>
          </p:cNvSpPr>
          <p:nvPr/>
        </p:nvSpPr>
        <p:spPr bwMode="auto">
          <a:xfrm>
            <a:off x="1907704" y="3094014"/>
            <a:ext cx="4518355" cy="413840"/>
          </a:xfrm>
          <a:prstGeom prst="wedgeRoundRectCallout">
            <a:avLst>
              <a:gd name="adj1" fmla="val 56648"/>
              <a:gd name="adj2" fmla="val 5627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48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102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的倍数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。</a:t>
            </a:r>
          </a:p>
        </p:txBody>
      </p:sp>
      <p:sp>
        <p:nvSpPr>
          <p:cNvPr id="30" name="圆角矩形标注 29"/>
          <p:cNvSpPr>
            <a:spLocks noChangeArrowheads="1"/>
          </p:cNvSpPr>
          <p:nvPr/>
        </p:nvSpPr>
        <p:spPr bwMode="auto">
          <a:xfrm>
            <a:off x="1475656" y="3886102"/>
            <a:ext cx="5544617" cy="413840"/>
          </a:xfrm>
          <a:prstGeom prst="wedgeRoundRectCallout">
            <a:avLst>
              <a:gd name="adj1" fmla="val 51994"/>
              <a:gd name="adj2" fmla="val -48570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27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48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102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147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345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的倍数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603384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4" grpId="0"/>
      <p:bldP spid="20" grpId="0"/>
      <p:bldP spid="21" grpId="0" animBg="1"/>
      <p:bldP spid="3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1" r="18182"/>
          <a:stretch/>
        </p:blipFill>
        <p:spPr bwMode="auto">
          <a:xfrm>
            <a:off x="7277072" y="2245852"/>
            <a:ext cx="1318181" cy="1155241"/>
          </a:xfrm>
          <a:prstGeom prst="rect">
            <a:avLst/>
          </a:prstGeom>
          <a:noFill/>
          <a:extLst/>
        </p:spPr>
      </p:pic>
      <p:sp>
        <p:nvSpPr>
          <p:cNvPr id="24" name="圆角矩形标注 23"/>
          <p:cNvSpPr>
            <a:spLocks noChangeArrowheads="1"/>
          </p:cNvSpPr>
          <p:nvPr/>
        </p:nvSpPr>
        <p:spPr bwMode="auto">
          <a:xfrm>
            <a:off x="660013" y="2488345"/>
            <a:ext cx="6671843" cy="413840"/>
          </a:xfrm>
          <a:prstGeom prst="wedgeRoundRectCallout">
            <a:avLst>
              <a:gd name="adj1" fmla="val 52897"/>
              <a:gd name="adj2" fmla="val 5627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个位是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的数是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的倍数又是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的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倍数：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480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250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411510"/>
            <a:ext cx="75443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在□里各填一个合适的数字。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39552" y="894998"/>
            <a:ext cx="66603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）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48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□，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□，是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的倍数又是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的倍数。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圆角矩形标注 20"/>
          <p:cNvSpPr>
            <a:spLocks noChangeArrowheads="1"/>
          </p:cNvSpPr>
          <p:nvPr/>
        </p:nvSpPr>
        <p:spPr bwMode="auto">
          <a:xfrm>
            <a:off x="960841" y="3086160"/>
            <a:ext cx="6580472" cy="781733"/>
          </a:xfrm>
          <a:prstGeom prst="wedgeRoundRectCallout">
            <a:avLst>
              <a:gd name="adj1" fmla="val 54406"/>
              <a:gd name="adj2" fmla="val -14359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的倍数又是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的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倍数要个位上是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8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且各位数的和是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的倍数：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240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246,372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378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0" name="圆角矩形标注 29"/>
          <p:cNvSpPr>
            <a:spLocks noChangeArrowheads="1"/>
          </p:cNvSpPr>
          <p:nvPr/>
        </p:nvSpPr>
        <p:spPr bwMode="auto">
          <a:xfrm>
            <a:off x="554084" y="3961609"/>
            <a:ext cx="7217785" cy="780152"/>
          </a:xfrm>
          <a:prstGeom prst="wedgeRoundRectCallout">
            <a:avLst>
              <a:gd name="adj1" fmla="val 55884"/>
              <a:gd name="adj2" fmla="val -53702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的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倍数又是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的倍数要个位上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0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且各位数的和是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的倍数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：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105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210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225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240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255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270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285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 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1356663"/>
            <a:ext cx="66603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）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24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□，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37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□，是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的倍数又是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的倍数。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9552" y="1822053"/>
            <a:ext cx="66603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）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□，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□□ ，是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的倍数又是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的倍数。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73023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4" grpId="0"/>
      <p:bldP spid="20" grpId="0"/>
      <p:bldP spid="21" grpId="0" animBg="1"/>
      <p:bldP spid="30" grpId="0" animBg="1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86" b="13543"/>
          <a:stretch/>
        </p:blipFill>
        <p:spPr bwMode="auto">
          <a:xfrm>
            <a:off x="2195736" y="1906938"/>
            <a:ext cx="4133850" cy="646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2483768" y="2021940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24    26    28    78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40"/>
          <a:stretch/>
        </p:blipFill>
        <p:spPr bwMode="auto">
          <a:xfrm>
            <a:off x="395536" y="1275606"/>
            <a:ext cx="4133850" cy="753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1" r="18182"/>
          <a:stretch/>
        </p:blipFill>
        <p:spPr bwMode="auto">
          <a:xfrm>
            <a:off x="6998235" y="2571750"/>
            <a:ext cx="1318181" cy="1155241"/>
          </a:xfrm>
          <a:prstGeom prst="rect">
            <a:avLst/>
          </a:prstGeom>
          <a:noFill/>
          <a:extLst/>
        </p:spPr>
      </p:pic>
      <p:sp>
        <p:nvSpPr>
          <p:cNvPr id="24" name="圆角矩形标注 23"/>
          <p:cNvSpPr>
            <a:spLocks noChangeArrowheads="1"/>
          </p:cNvSpPr>
          <p:nvPr/>
        </p:nvSpPr>
        <p:spPr bwMode="auto">
          <a:xfrm>
            <a:off x="2462460" y="2590561"/>
            <a:ext cx="4413795" cy="413840"/>
          </a:xfrm>
          <a:prstGeom prst="wedgeRoundRectCallout">
            <a:avLst>
              <a:gd name="adj1" fmla="val 55612"/>
              <a:gd name="adj2" fmla="val 26472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个连续自然数的和是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的倍数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3001" y="400326"/>
            <a:ext cx="75443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4.3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个连续自然数的和是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的倍数吗？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个连续奇数或偶数的和呢？自己找一找、算一算，与同学交流。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圆角矩形标注 20"/>
          <p:cNvSpPr>
            <a:spLocks noChangeArrowheads="1"/>
          </p:cNvSpPr>
          <p:nvPr/>
        </p:nvSpPr>
        <p:spPr bwMode="auto">
          <a:xfrm>
            <a:off x="2267744" y="3222935"/>
            <a:ext cx="4896544" cy="413840"/>
          </a:xfrm>
          <a:prstGeom prst="wedgeRoundRectCallout">
            <a:avLst>
              <a:gd name="adj1" fmla="val 54930"/>
              <a:gd name="adj2" fmla="val 7711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个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连续奇数或偶数的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和是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的倍数。</a:t>
            </a:r>
          </a:p>
        </p:txBody>
      </p:sp>
      <p:sp>
        <p:nvSpPr>
          <p:cNvPr id="30" name="圆角矩形标注 29"/>
          <p:cNvSpPr>
            <a:spLocks noChangeArrowheads="1"/>
          </p:cNvSpPr>
          <p:nvPr/>
        </p:nvSpPr>
        <p:spPr bwMode="auto">
          <a:xfrm>
            <a:off x="1450670" y="3740365"/>
            <a:ext cx="5954627" cy="1037359"/>
          </a:xfrm>
          <a:prstGeom prst="wedgeRoundRectCallout">
            <a:avLst>
              <a:gd name="adj1" fmla="val 55295"/>
              <a:gd name="adj2" fmla="val -44334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个连续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自然数（奇数、偶数）的和一定是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的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倍数，因为它们的和必定等于中间一个数与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的乘积。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9552" y="1380714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6     7      8    21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39" b="13415"/>
          <a:stretch/>
        </p:blipFill>
        <p:spPr bwMode="auto">
          <a:xfrm>
            <a:off x="4211960" y="1275606"/>
            <a:ext cx="4133850" cy="631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4427984" y="1373868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11    13    15     39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5544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4" grpId="0" animBg="1"/>
      <p:bldP spid="4" grpId="0"/>
      <p:bldP spid="21" grpId="0" animBg="1"/>
      <p:bldP spid="30" grpId="0" animBg="1"/>
      <p:bldP spid="2" grpId="0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1" r="18182"/>
          <a:stretch/>
        </p:blipFill>
        <p:spPr bwMode="auto">
          <a:xfrm>
            <a:off x="7372375" y="1851670"/>
            <a:ext cx="1318181" cy="1155241"/>
          </a:xfrm>
          <a:prstGeom prst="rect">
            <a:avLst/>
          </a:prstGeom>
          <a:noFill/>
          <a:extLst/>
        </p:spPr>
      </p:pic>
      <p:sp>
        <p:nvSpPr>
          <p:cNvPr id="24" name="圆角矩形标注 23"/>
          <p:cNvSpPr>
            <a:spLocks noChangeArrowheads="1"/>
          </p:cNvSpPr>
          <p:nvPr/>
        </p:nvSpPr>
        <p:spPr bwMode="auto">
          <a:xfrm>
            <a:off x="1543599" y="1563638"/>
            <a:ext cx="5101493" cy="770766"/>
          </a:xfrm>
          <a:prstGeom prst="wedgeRoundRectCallout">
            <a:avLst>
              <a:gd name="adj1" fmla="val 57980"/>
              <a:gd name="adj2" fmla="val 27633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的因数有：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8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597917"/>
            <a:ext cx="8136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5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一个数，既是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的因数，又是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的倍数。这个数可能是几？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圆角矩形标注 20"/>
          <p:cNvSpPr>
            <a:spLocks noChangeArrowheads="1"/>
          </p:cNvSpPr>
          <p:nvPr/>
        </p:nvSpPr>
        <p:spPr bwMode="auto">
          <a:xfrm>
            <a:off x="323528" y="2593071"/>
            <a:ext cx="7092573" cy="413840"/>
          </a:xfrm>
          <a:prstGeom prst="wedgeRoundRectCallout">
            <a:avLst>
              <a:gd name="adj1" fmla="val 54560"/>
              <a:gd name="adj2" fmla="val -17303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的倍数有：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40……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0" name="圆角矩形标注 29"/>
          <p:cNvSpPr>
            <a:spLocks noChangeArrowheads="1"/>
          </p:cNvSpPr>
          <p:nvPr/>
        </p:nvSpPr>
        <p:spPr bwMode="auto">
          <a:xfrm>
            <a:off x="1172090" y="3435846"/>
            <a:ext cx="6244011" cy="792088"/>
          </a:xfrm>
          <a:prstGeom prst="wedgeRoundRectCallout">
            <a:avLst>
              <a:gd name="adj1" fmla="val 55884"/>
              <a:gd name="adj2" fmla="val -53702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既是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40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的因数，又是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的倍数。这个数可能是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：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 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6920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4" grpId="0"/>
      <p:bldP spid="21" grpId="0" animBg="1"/>
      <p:bldP spid="3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5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课堂小结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26" name="Rectangle 5"/>
          <p:cNvSpPr>
            <a:spLocks noChangeArrowheads="1"/>
          </p:cNvSpPr>
          <p:nvPr/>
        </p:nvSpPr>
        <p:spPr bwMode="auto">
          <a:xfrm>
            <a:off x="783812" y="108269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solidFill>
                  <a:prstClr val="black"/>
                </a:solidFill>
                <a:latin typeface="宋体"/>
              </a:rPr>
              <a:t>这节课你们都学会了哪些知识？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27584" y="1851670"/>
            <a:ext cx="70370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spcBef>
                <a:spcPts val="0"/>
              </a:spcBef>
            </a:pP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说说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什么是因数和倍数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？</a:t>
            </a:r>
            <a:endParaRPr lang="en-US" altLang="zh-CN" sz="2400" b="1" dirty="0">
              <a:latin typeface="楷体" pitchFamily="49" charset="-122"/>
              <a:ea typeface="楷体" pitchFamily="49" charset="-122"/>
            </a:endParaRPr>
          </a:p>
          <a:p>
            <a:pPr lvl="0" defTabSz="914400">
              <a:spcBef>
                <a:spcPts val="0"/>
              </a:spcBef>
            </a:pPr>
            <a:r>
              <a:rPr lang="en-US" altLang="zh-CN" sz="2400" b="1" spc="-100" noProof="1" smtClean="0">
                <a:latin typeface="楷体" pitchFamily="49" charset="-122"/>
                <a:ea typeface="楷体" pitchFamily="49" charset="-122"/>
              </a:rPr>
              <a:t>  6</a:t>
            </a:r>
            <a:r>
              <a:rPr lang="zh-CN" altLang="en-US" sz="2400" b="1" spc="-100" noProof="1">
                <a:latin typeface="楷体" pitchFamily="49" charset="-122"/>
                <a:ea typeface="楷体" pitchFamily="49" charset="-122"/>
              </a:rPr>
              <a:t>×</a:t>
            </a:r>
            <a:r>
              <a:rPr lang="en-US" altLang="zh-CN" sz="2400" b="1" spc="-100" noProof="1">
                <a:latin typeface="楷体" pitchFamily="49" charset="-122"/>
                <a:ea typeface="楷体" pitchFamily="49" charset="-122"/>
              </a:rPr>
              <a:t>3=18</a:t>
            </a:r>
            <a:r>
              <a:rPr lang="zh-CN" altLang="en-US" sz="2400" b="1" spc="-100" noProof="1">
                <a:latin typeface="楷体" pitchFamily="49" charset="-122"/>
                <a:ea typeface="楷体" pitchFamily="49" charset="-122"/>
              </a:rPr>
              <a:t>，</a:t>
            </a:r>
            <a:r>
              <a:rPr lang="en-US" altLang="zh-CN" sz="2400" b="1" spc="-100" noProof="1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400" b="1" spc="-100" noProof="1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spc="-100" noProof="1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spc="-100" noProof="1">
                <a:latin typeface="楷体" pitchFamily="49" charset="-122"/>
                <a:ea typeface="楷体" pitchFamily="49" charset="-122"/>
              </a:rPr>
              <a:t>都是</a:t>
            </a:r>
            <a:r>
              <a:rPr lang="en-US" altLang="zh-CN" sz="2400" b="1" spc="-100" noProof="1">
                <a:latin typeface="楷体" pitchFamily="49" charset="-122"/>
                <a:ea typeface="楷体" pitchFamily="49" charset="-122"/>
              </a:rPr>
              <a:t>18</a:t>
            </a:r>
            <a:r>
              <a:rPr lang="zh-CN" altLang="en-US" sz="2400" b="1" spc="-100" noProof="1">
                <a:latin typeface="楷体" pitchFamily="49" charset="-122"/>
                <a:ea typeface="楷体" pitchFamily="49" charset="-122"/>
              </a:rPr>
              <a:t>的</a:t>
            </a:r>
            <a:r>
              <a:rPr lang="zh-CN" altLang="en-US" sz="2400" b="1" spc="-100" noProof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因数</a:t>
            </a:r>
            <a:r>
              <a:rPr lang="zh-CN" altLang="en-US" sz="2400" b="1" spc="-100" noProof="1">
                <a:latin typeface="楷体" pitchFamily="49" charset="-122"/>
                <a:ea typeface="楷体" pitchFamily="49" charset="-122"/>
              </a:rPr>
              <a:t>，</a:t>
            </a:r>
            <a:r>
              <a:rPr lang="en-US" altLang="zh-CN" sz="2400" b="1" spc="-100" noProof="1">
                <a:latin typeface="楷体" pitchFamily="49" charset="-122"/>
                <a:ea typeface="楷体" pitchFamily="49" charset="-122"/>
              </a:rPr>
              <a:t>18</a:t>
            </a:r>
            <a:r>
              <a:rPr lang="zh-CN" altLang="en-US" sz="2400" b="1" spc="-100" noProof="1"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400" b="1" spc="-100" noProof="1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400" b="1" spc="-100" noProof="1">
                <a:latin typeface="楷体" pitchFamily="49" charset="-122"/>
                <a:ea typeface="楷体" pitchFamily="49" charset="-122"/>
              </a:rPr>
              <a:t>的</a:t>
            </a:r>
            <a:r>
              <a:rPr lang="zh-CN" altLang="en-US" sz="2400" b="1" spc="-100" noProof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倍数</a:t>
            </a:r>
            <a:r>
              <a:rPr lang="zh-CN" altLang="en-US" sz="2400" b="1" spc="-100" noProof="1">
                <a:latin typeface="楷体" pitchFamily="49" charset="-122"/>
                <a:ea typeface="楷体" pitchFamily="49" charset="-122"/>
              </a:rPr>
              <a:t>，也是</a:t>
            </a:r>
            <a:r>
              <a:rPr lang="en-US" altLang="zh-CN" sz="2400" b="1" spc="-100" noProof="1" smtClean="0">
                <a:latin typeface="楷体" pitchFamily="49" charset="-122"/>
                <a:ea typeface="楷体" pitchFamily="49" charset="-122"/>
              </a:rPr>
              <a:t>3</a:t>
            </a:r>
          </a:p>
          <a:p>
            <a:pPr lvl="0" defTabSz="914400">
              <a:spcBef>
                <a:spcPts val="0"/>
              </a:spcBef>
            </a:pPr>
            <a:r>
              <a:rPr lang="en-US" altLang="zh-CN" sz="2400" b="1" spc="-100" noProof="1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400" b="1" spc="-100" noProof="1" smtClean="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400" b="1" spc="-100" noProof="1" smtClean="0">
                <a:latin typeface="楷体" pitchFamily="49" charset="-122"/>
                <a:ea typeface="楷体" pitchFamily="49" charset="-122"/>
              </a:rPr>
              <a:t>的</a:t>
            </a:r>
            <a:r>
              <a:rPr lang="zh-CN" altLang="en-US" sz="2400" b="1" spc="-100" noProof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倍数</a:t>
            </a:r>
            <a:r>
              <a:rPr lang="zh-CN" altLang="en-US" sz="2400" b="1" spc="-100" noProof="1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2955597"/>
            <a:ext cx="72284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2.2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的倍数有什么特征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？</a:t>
            </a:r>
            <a:endParaRPr lang="en-US" altLang="zh-CN" sz="2400" b="1" dirty="0" smtClean="0"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  2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的倍数个位数是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2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、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4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、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6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、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8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、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0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；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5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的倍数个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位数</a:t>
            </a:r>
            <a:endParaRPr lang="en-US" altLang="zh-CN" sz="2400" b="1" dirty="0" smtClean="0">
              <a:latin typeface="楷体" pitchFamily="49" charset="-122"/>
              <a:ea typeface="楷体" pitchFamily="49" charset="-122"/>
              <a:sym typeface="宋体" pitchFamily="2" charset="-122"/>
            </a:endParaRPr>
          </a:p>
          <a:p>
            <a:r>
              <a:rPr lang="en-US" altLang="zh-CN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  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是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0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或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5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；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3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的倍数各位数的和是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3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的倍数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" grpId="0"/>
      <p:bldP spid="3" grpId="0"/>
    </p:bldLst>
  </p:timing>
</p:sld>
</file>

<file path=ppt/theme/theme1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859</Words>
  <Application>Microsoft Office PowerPoint</Application>
  <PresentationFormat>全屏显示(16:9)</PresentationFormat>
  <Paragraphs>63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Arial</vt:lpstr>
      <vt:lpstr>宋体</vt:lpstr>
      <vt:lpstr>Calibri</vt:lpstr>
      <vt:lpstr>黑体</vt:lpstr>
      <vt:lpstr>幼圆</vt:lpstr>
      <vt:lpstr>楷体</vt:lpstr>
      <vt:lpstr>Times New Roman</vt:lpstr>
      <vt:lpstr>3_Office 主题</vt:lpstr>
      <vt:lpstr>5_Office 主题</vt:lpstr>
      <vt:lpstr>4_Office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23</cp:revision>
  <dcterms:created xsi:type="dcterms:W3CDTF">2017-03-17T02:28:00Z</dcterms:created>
  <dcterms:modified xsi:type="dcterms:W3CDTF">2019-10-14T06:06:01Z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